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8" r:id="rId1"/>
  </p:sldMasterIdLst>
  <p:sldIdLst>
    <p:sldId id="256" r:id="rId2"/>
    <p:sldId id="258" r:id="rId3"/>
    <p:sldId id="265" r:id="rId4"/>
    <p:sldId id="267" r:id="rId5"/>
    <p:sldId id="268" r:id="rId6"/>
    <p:sldId id="269" r:id="rId7"/>
    <p:sldId id="270" r:id="rId8"/>
    <p:sldId id="273" r:id="rId9"/>
    <p:sldId id="272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754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727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679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355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l-SI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981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827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582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35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741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83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44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8237036-14CC-4F56-8DE1-BAE3E14BC113}" type="datetimeFigureOut">
              <a:rPr lang="sl-SI" smtClean="0"/>
              <a:t>14. 04. 22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AC6EF81-9469-41CC-B11E-69F13CB4F6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681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324483" y="4212708"/>
            <a:ext cx="3973916" cy="1721747"/>
          </a:xfrm>
        </p:spPr>
        <p:txBody>
          <a:bodyPr anchor="t">
            <a:normAutofit/>
          </a:bodyPr>
          <a:lstStyle/>
          <a:p>
            <a:r>
              <a:rPr lang="sl-SI" sz="2400" b="1" dirty="0">
                <a:solidFill>
                  <a:srgbClr val="C00000"/>
                </a:solidFill>
              </a:rPr>
              <a:t>DAN MAJDE VRHOVNIK</a:t>
            </a: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327519" y="720071"/>
            <a:ext cx="3970877" cy="3492637"/>
          </a:xfrm>
        </p:spPr>
        <p:txBody>
          <a:bodyPr anchor="b">
            <a:normAutofit/>
          </a:bodyPr>
          <a:lstStyle/>
          <a:p>
            <a:r>
              <a:rPr lang="sl-SI" sz="6000" b="1" dirty="0">
                <a:solidFill>
                  <a:schemeClr val="tx1"/>
                </a:solidFill>
              </a:rPr>
              <a:t>14. APRIL</a:t>
            </a:r>
            <a:br>
              <a:rPr lang="sl-SI" sz="6000" b="1" dirty="0">
                <a:solidFill>
                  <a:schemeClr val="tx1"/>
                </a:solidFill>
              </a:rPr>
            </a:br>
            <a:endParaRPr lang="sl-SI" sz="6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o.remove.bg/downloads/a4d7c363-8d9c-4324-a645-460765879420/images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r="1203" b="1"/>
          <a:stretch/>
        </p:blipFill>
        <p:spPr bwMode="auto">
          <a:xfrm>
            <a:off x="643467" y="720071"/>
            <a:ext cx="5503939" cy="5503939"/>
          </a:xfrm>
          <a:custGeom>
            <a:avLst/>
            <a:gdLst/>
            <a:ahLst/>
            <a:cxnLst/>
            <a:rect l="l" t="t" r="r" b="b"/>
            <a:pathLst>
              <a:path w="3051400" h="305140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23991EB4-1F71-4BE4-B24D-277DD5EE9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35358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40">
        <p14:reveal/>
      </p:transition>
    </mc:Choice>
    <mc:Fallback xmlns="">
      <p:transition spd="slow" advTm="2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2A516BE-1002-45E3-9467-3A64316B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EF673AD-EB55-420E-8872-90C912B8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pPr algn="r"/>
            <a:r>
              <a:rPr lang="sl-SI" dirty="0">
                <a:solidFill>
                  <a:schemeClr val="tx1"/>
                </a:solidFill>
              </a:rPr>
              <a:t>Vse najboljše, Majda!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A2589D-1C6F-4D6E-B225-38B51302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r>
              <a:rPr lang="sl-SI" b="1" dirty="0"/>
              <a:t>Ob 100. obletnici rojstva pripravila</a:t>
            </a:r>
            <a:r>
              <a:rPr lang="en-SI" dirty="0"/>
              <a:t> </a:t>
            </a:r>
            <a:endParaRPr lang="sl-SI" b="1" dirty="0"/>
          </a:p>
          <a:p>
            <a:endParaRPr lang="sl-SI" b="1" dirty="0"/>
          </a:p>
          <a:p>
            <a:r>
              <a:rPr lang="sl-SI" b="1" dirty="0"/>
              <a:t>Šolska skupnost z učenci in učenkami  Osnovne šole Majde Vrhovnik</a:t>
            </a:r>
          </a:p>
          <a:p>
            <a:pPr marL="0" indent="0">
              <a:buNone/>
            </a:pPr>
            <a:r>
              <a:rPr lang="sl-SI" b="1" dirty="0"/>
              <a:t>  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1548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452"/>
    </mc:Choice>
    <mc:Fallback xmlns="">
      <p:transition spd="slow" advTm="1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3" b="2195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br>
              <a:rPr lang="sl-SI" b="1" dirty="0">
                <a:solidFill>
                  <a:srgbClr val="FFFFFF"/>
                </a:solidFill>
              </a:rPr>
            </a:br>
            <a:endParaRPr lang="sl-SI" b="1" dirty="0">
              <a:solidFill>
                <a:srgbClr val="FFFFFF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51688" y="5365320"/>
            <a:ext cx="7891272" cy="1069848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chemeClr val="bg1"/>
                </a:solidFill>
              </a:rPr>
              <a:t>Majda Vrhovnik</a:t>
            </a:r>
          </a:p>
          <a:p>
            <a:r>
              <a:rPr lang="sl-SI" sz="3200" b="1" dirty="0">
                <a:solidFill>
                  <a:schemeClr val="bg1"/>
                </a:solidFill>
              </a:rPr>
              <a:t>14. april 1922–4. maj 1945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1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44">
        <p14:reveal/>
      </p:transition>
    </mc:Choice>
    <mc:Fallback xmlns="">
      <p:transition spd="slow" advTm="5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5DF979-8DA5-46BA-8AFD-A2D43858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C00000"/>
                </a:solidFill>
              </a:rPr>
              <a:t>KDO JE BILA MAJDA?</a:t>
            </a:r>
            <a:endParaRPr lang="sl-SI" sz="3200" dirty="0">
              <a:solidFill>
                <a:srgbClr val="C00000"/>
              </a:solidFill>
            </a:endParaRPr>
          </a:p>
        </p:txBody>
      </p:sp>
      <p:pic>
        <p:nvPicPr>
          <p:cNvPr id="4" name="Picture 6" descr="Simboli polpretekle zgodovine: LJUBLJANA - Spomenik narodni herojinji Majdi  Vrhovnik">
            <a:extLst>
              <a:ext uri="{FF2B5EF4-FFF2-40B4-BE49-F238E27FC236}">
                <a16:creationId xmlns:a16="http://schemas.microsoft.com/office/drawing/2014/main" id="{5D1F77F9-0289-49BE-923D-1DF4FA6D7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64"/>
          <a:stretch/>
        </p:blipFill>
        <p:spPr bwMode="auto">
          <a:xfrm>
            <a:off x="3343" y="10"/>
            <a:ext cx="754892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D2EA31-89D9-493A-901E-8C7122D92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 lnSpcReduction="10000"/>
          </a:bodyPr>
          <a:lstStyle/>
          <a:p>
            <a:r>
              <a:rPr lang="sl-SI" sz="3200" dirty="0"/>
              <a:t>Študentka medicine,</a:t>
            </a:r>
          </a:p>
          <a:p>
            <a:r>
              <a:rPr lang="sl-SI" sz="3200" dirty="0"/>
              <a:t>članica komunistične partije in kurirka centralnega komiteja,</a:t>
            </a:r>
          </a:p>
          <a:p>
            <a:r>
              <a:rPr lang="sl-SI" sz="3200" dirty="0"/>
              <a:t>narodna herojinja.</a:t>
            </a:r>
          </a:p>
          <a:p>
            <a:endParaRPr lang="sl-SI" sz="3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89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0"/>
    </mc:Choice>
    <mc:Fallback xmlns="">
      <p:transition spd="slow" advTm="1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C6C321-A07E-4018-9198-463F4929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sl-SI" sz="4400" b="1" dirty="0">
                <a:solidFill>
                  <a:srgbClr val="C00000"/>
                </a:solidFill>
              </a:rPr>
              <a:t>KAKŠNA JE BILA MAJDA?</a:t>
            </a:r>
            <a:endParaRPr lang="sl-SI" sz="4400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517BE8F-8767-4DF7-A27E-B288292D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r>
              <a:rPr lang="sl-SI" sz="2800" dirty="0"/>
              <a:t>Pogumna,</a:t>
            </a:r>
          </a:p>
          <a:p>
            <a:r>
              <a:rPr lang="sl-SI" sz="2800" dirty="0"/>
              <a:t>bistra,</a:t>
            </a:r>
          </a:p>
          <a:p>
            <a:r>
              <a:rPr lang="sl-SI" sz="2800" dirty="0"/>
              <a:t>iznajdljiva,</a:t>
            </a:r>
          </a:p>
          <a:p>
            <a:r>
              <a:rPr lang="sl-SI" sz="2800" dirty="0"/>
              <a:t>odločna,</a:t>
            </a:r>
          </a:p>
          <a:p>
            <a:r>
              <a:rPr lang="sl-SI" sz="2800" dirty="0"/>
              <a:t>uspešna,</a:t>
            </a:r>
          </a:p>
          <a:p>
            <a:r>
              <a:rPr lang="sl-SI" sz="2800" dirty="0"/>
              <a:t>prizadevna.</a:t>
            </a:r>
          </a:p>
          <a:p>
            <a:endParaRPr lang="sl-SI" sz="1800" dirty="0"/>
          </a:p>
        </p:txBody>
      </p:sp>
      <p:pic>
        <p:nvPicPr>
          <p:cNvPr id="4" name="Picture 6" descr="Simboli polpretekle zgodovine: LJUBLJANA - Spomenik narodni herojinji Majdi  Vrhovnik">
            <a:extLst>
              <a:ext uri="{FF2B5EF4-FFF2-40B4-BE49-F238E27FC236}">
                <a16:creationId xmlns:a16="http://schemas.microsoft.com/office/drawing/2014/main" id="{2326BE5B-3AFC-4159-B4CF-FC049AFB1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084"/>
          <a:stretch/>
        </p:blipFill>
        <p:spPr bwMode="auto"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66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4"/>
    </mc:Choice>
    <mc:Fallback xmlns="">
      <p:transition spd="slow" advTm="2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2095BC-C06B-45BD-A206-0F75C6A4A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802716E-D09D-4145-B725-F34694AD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383" y="2516783"/>
            <a:ext cx="5226137" cy="1407494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C00000"/>
                </a:solidFill>
              </a:rPr>
              <a:t>NA KAJ POMISLIM, KO POMISLIM NA MAJDO?</a:t>
            </a:r>
            <a:endParaRPr lang="sl-SI" sz="4000" dirty="0">
              <a:solidFill>
                <a:srgbClr val="C000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D40AAF3-394B-453B-8AF1-B796F8F9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0"/>
            <a:ext cx="4480560" cy="2516783"/>
          </a:xfrm>
          <a:custGeom>
            <a:avLst/>
            <a:gdLst>
              <a:gd name="connsiteX0" fmla="*/ 273471 w 4480560"/>
              <a:gd name="connsiteY0" fmla="*/ 0 h 2516783"/>
              <a:gd name="connsiteX1" fmla="*/ 4207090 w 4480560"/>
              <a:gd name="connsiteY1" fmla="*/ 0 h 2516783"/>
              <a:gd name="connsiteX2" fmla="*/ 4218264 w 4480560"/>
              <a:gd name="connsiteY2" fmla="*/ 73216 h 2516783"/>
              <a:gd name="connsiteX3" fmla="*/ 4228529 w 4480560"/>
              <a:gd name="connsiteY3" fmla="*/ 276503 h 2516783"/>
              <a:gd name="connsiteX4" fmla="*/ 2240280 w 4480560"/>
              <a:gd name="connsiteY4" fmla="*/ 2264752 h 2516783"/>
              <a:gd name="connsiteX5" fmla="*/ 252032 w 4480560"/>
              <a:gd name="connsiteY5" fmla="*/ 276503 h 2516783"/>
              <a:gd name="connsiteX6" fmla="*/ 262297 w 4480560"/>
              <a:gd name="connsiteY6" fmla="*/ 73216 h 2516783"/>
              <a:gd name="connsiteX7" fmla="*/ 18808 w 4480560"/>
              <a:gd name="connsiteY7" fmla="*/ 0 h 2516783"/>
              <a:gd name="connsiteX8" fmla="*/ 216879 w 4480560"/>
              <a:gd name="connsiteY8" fmla="*/ 0 h 2516783"/>
              <a:gd name="connsiteX9" fmla="*/ 206579 w 4480560"/>
              <a:gd name="connsiteY9" fmla="*/ 67490 h 2516783"/>
              <a:gd name="connsiteX10" fmla="*/ 196025 w 4480560"/>
              <a:gd name="connsiteY10" fmla="*/ 276503 h 2516783"/>
              <a:gd name="connsiteX11" fmla="*/ 2240280 w 4480560"/>
              <a:gd name="connsiteY11" fmla="*/ 2320759 h 2516783"/>
              <a:gd name="connsiteX12" fmla="*/ 4284535 w 4480560"/>
              <a:gd name="connsiteY12" fmla="*/ 276503 h 2516783"/>
              <a:gd name="connsiteX13" fmla="*/ 4273981 w 4480560"/>
              <a:gd name="connsiteY13" fmla="*/ 67490 h 2516783"/>
              <a:gd name="connsiteX14" fmla="*/ 4263681 w 4480560"/>
              <a:gd name="connsiteY14" fmla="*/ 0 h 2516783"/>
              <a:gd name="connsiteX15" fmla="*/ 4461752 w 4480560"/>
              <a:gd name="connsiteY15" fmla="*/ 0 h 2516783"/>
              <a:gd name="connsiteX16" fmla="*/ 4468994 w 4480560"/>
              <a:gd name="connsiteY16" fmla="*/ 47447 h 2516783"/>
              <a:gd name="connsiteX17" fmla="*/ 4480560 w 4480560"/>
              <a:gd name="connsiteY17" fmla="*/ 276503 h 2516783"/>
              <a:gd name="connsiteX18" fmla="*/ 2240280 w 4480560"/>
              <a:gd name="connsiteY18" fmla="*/ 2516783 h 2516783"/>
              <a:gd name="connsiteX19" fmla="*/ 0 w 4480560"/>
              <a:gd name="connsiteY19" fmla="*/ 276503 h 2516783"/>
              <a:gd name="connsiteX20" fmla="*/ 11567 w 4480560"/>
              <a:gd name="connsiteY20" fmla="*/ 47447 h 251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D0672D-43C7-420C-A186-48122D7CD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667"/>
            <a:ext cx="5681204" cy="6320333"/>
          </a:xfrm>
          <a:custGeom>
            <a:avLst/>
            <a:gdLst>
              <a:gd name="connsiteX0" fmla="*/ 0 w 5681204"/>
              <a:gd name="connsiteY0" fmla="*/ 5597835 h 6320333"/>
              <a:gd name="connsiteX1" fmla="*/ 39695 w 5681204"/>
              <a:gd name="connsiteY1" fmla="*/ 5641510 h 6320333"/>
              <a:gd name="connsiteX2" fmla="*/ 1034272 w 5681204"/>
              <a:gd name="connsiteY2" fmla="*/ 6312073 h 6320333"/>
              <a:gd name="connsiteX3" fmla="*/ 1056841 w 5681204"/>
              <a:gd name="connsiteY3" fmla="*/ 6320333 h 6320333"/>
              <a:gd name="connsiteX4" fmla="*/ 413612 w 5681204"/>
              <a:gd name="connsiteY4" fmla="*/ 6320333 h 6320333"/>
              <a:gd name="connsiteX5" fmla="*/ 300961 w 5681204"/>
              <a:gd name="connsiteY5" fmla="*/ 6249073 h 6320333"/>
              <a:gd name="connsiteX6" fmla="*/ 71042 w 5681204"/>
              <a:gd name="connsiteY6" fmla="*/ 6074983 h 6320333"/>
              <a:gd name="connsiteX7" fmla="*/ 0 w 5681204"/>
              <a:gd name="connsiteY7" fmla="*/ 6010415 h 6320333"/>
              <a:gd name="connsiteX8" fmla="*/ 2252205 w 5681204"/>
              <a:gd name="connsiteY8" fmla="*/ 385763 h 6320333"/>
              <a:gd name="connsiteX9" fmla="*/ 5295442 w 5681204"/>
              <a:gd name="connsiteY9" fmla="*/ 3429000 h 6320333"/>
              <a:gd name="connsiteX10" fmla="*/ 3436771 w 5681204"/>
              <a:gd name="connsiteY10" fmla="*/ 6233085 h 6320333"/>
              <a:gd name="connsiteX11" fmla="*/ 3198390 w 5681204"/>
              <a:gd name="connsiteY11" fmla="*/ 6320333 h 6320333"/>
              <a:gd name="connsiteX12" fmla="*/ 1306021 w 5681204"/>
              <a:gd name="connsiteY12" fmla="*/ 6320333 h 6320333"/>
              <a:gd name="connsiteX13" fmla="*/ 1067639 w 5681204"/>
              <a:gd name="connsiteY13" fmla="*/ 6233085 h 6320333"/>
              <a:gd name="connsiteX14" fmla="*/ 100311 w 5681204"/>
              <a:gd name="connsiteY14" fmla="*/ 5580893 h 6320333"/>
              <a:gd name="connsiteX15" fmla="*/ 0 w 5681204"/>
              <a:gd name="connsiteY15" fmla="*/ 5470524 h 6320333"/>
              <a:gd name="connsiteX16" fmla="*/ 0 w 5681204"/>
              <a:gd name="connsiteY16" fmla="*/ 1387476 h 6320333"/>
              <a:gd name="connsiteX17" fmla="*/ 100311 w 5681204"/>
              <a:gd name="connsiteY17" fmla="*/ 1277106 h 6320333"/>
              <a:gd name="connsiteX18" fmla="*/ 2252205 w 5681204"/>
              <a:gd name="connsiteY18" fmla="*/ 385763 h 6320333"/>
              <a:gd name="connsiteX19" fmla="*/ 2252205 w 5681204"/>
              <a:gd name="connsiteY19" fmla="*/ 0 h 6320333"/>
              <a:gd name="connsiteX20" fmla="*/ 5681204 w 5681204"/>
              <a:gd name="connsiteY20" fmla="*/ 3429000 h 6320333"/>
              <a:gd name="connsiteX21" fmla="*/ 4169391 w 5681204"/>
              <a:gd name="connsiteY21" fmla="*/ 6272380 h 6320333"/>
              <a:gd name="connsiteX22" fmla="*/ 4090458 w 5681204"/>
              <a:gd name="connsiteY22" fmla="*/ 6320333 h 6320333"/>
              <a:gd name="connsiteX23" fmla="*/ 3447569 w 5681204"/>
              <a:gd name="connsiteY23" fmla="*/ 6320333 h 6320333"/>
              <a:gd name="connsiteX24" fmla="*/ 3470138 w 5681204"/>
              <a:gd name="connsiteY24" fmla="*/ 6312073 h 6320333"/>
              <a:gd name="connsiteX25" fmla="*/ 5381167 w 5681204"/>
              <a:gd name="connsiteY25" fmla="*/ 3429000 h 6320333"/>
              <a:gd name="connsiteX26" fmla="*/ 2252205 w 5681204"/>
              <a:gd name="connsiteY26" fmla="*/ 300038 h 6320333"/>
              <a:gd name="connsiteX27" fmla="*/ 39695 w 5681204"/>
              <a:gd name="connsiteY27" fmla="*/ 1216490 h 6320333"/>
              <a:gd name="connsiteX28" fmla="*/ 0 w 5681204"/>
              <a:gd name="connsiteY28" fmla="*/ 1260165 h 6320333"/>
              <a:gd name="connsiteX29" fmla="*/ 0 w 5681204"/>
              <a:gd name="connsiteY29" fmla="*/ 847584 h 6320333"/>
              <a:gd name="connsiteX30" fmla="*/ 71042 w 5681204"/>
              <a:gd name="connsiteY30" fmla="*/ 783017 h 6320333"/>
              <a:gd name="connsiteX31" fmla="*/ 2252205 w 5681204"/>
              <a:gd name="connsiteY31" fmla="*/ 0 h 63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105BCC5-BC6B-4987-B1DF-E6E9B0433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36" y="240868"/>
            <a:ext cx="2179816" cy="14505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EA7D0A-E60D-4AD9-8E35-BFB749F48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5" y="2609160"/>
            <a:ext cx="3728619" cy="2796464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7CD2D80-7913-4615-88B5-AFDC00F3C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382" y="3841839"/>
            <a:ext cx="5226137" cy="1982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200" b="1" dirty="0"/>
              <a:t>Pomislim na …</a:t>
            </a:r>
            <a:endParaRPr lang="sl-SI" sz="2200" dirty="0"/>
          </a:p>
          <a:p>
            <a:pPr marL="0" indent="0">
              <a:buNone/>
            </a:pPr>
            <a:r>
              <a:rPr lang="sl-SI" sz="2200" dirty="0"/>
              <a:t>                                </a:t>
            </a:r>
            <a:r>
              <a:rPr lang="sl-SI" sz="2200" i="1" dirty="0"/>
              <a:t>… sošolce in sošolke.</a:t>
            </a:r>
          </a:p>
          <a:p>
            <a:pPr marL="0" indent="0">
              <a:buNone/>
            </a:pPr>
            <a:r>
              <a:rPr lang="sl-SI" sz="2200" i="1" dirty="0"/>
              <a:t>                         … učitelje.</a:t>
            </a:r>
          </a:p>
          <a:p>
            <a:pPr marL="0" indent="0">
              <a:buNone/>
            </a:pPr>
            <a:r>
              <a:rPr lang="sl-SI" sz="2200" i="1" dirty="0"/>
              <a:t>              … na šolo in domače naloge.</a:t>
            </a:r>
          </a:p>
          <a:p>
            <a:pPr marL="0" indent="0">
              <a:buNone/>
            </a:pPr>
            <a:r>
              <a:rPr lang="sl-SI" sz="2200" i="1" dirty="0"/>
              <a:t>      … na igro in druženje s sošolci.</a:t>
            </a:r>
          </a:p>
          <a:p>
            <a:pPr marL="0" indent="0">
              <a:buNone/>
            </a:pPr>
            <a:r>
              <a:rPr lang="sl-SI" sz="2200" i="1" dirty="0"/>
              <a:t>… na učenje, znanje in izobrazbo.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6E3E53-A85C-4F1C-8D49-274B2858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18F255-8818-4B29-BE51-E6C53C9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9FAC86-F2AD-430F-A01E-366FAC8A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98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8"/>
    </mc:Choice>
    <mc:Fallback xmlns="">
      <p:transition spd="slow" advTm="2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F2FA5-4D2D-48BC-FCAB-5CEEF771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 dirty="0"/>
          </a:p>
        </p:txBody>
      </p:sp>
      <p:pic>
        <p:nvPicPr>
          <p:cNvPr id="5" name="Content Placeholder 4" descr="A picture containing text, bunch, several&#10;&#10;Description automatically generated">
            <a:extLst>
              <a:ext uri="{FF2B5EF4-FFF2-40B4-BE49-F238E27FC236}">
                <a16:creationId xmlns:a16="http://schemas.microsoft.com/office/drawing/2014/main" id="{82DB97EA-964E-AF2E-BD36-A39F0167B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98" y="475488"/>
            <a:ext cx="6978226" cy="5808009"/>
          </a:xfrm>
        </p:spPr>
      </p:pic>
    </p:spTree>
    <p:extLst>
      <p:ext uri="{BB962C8B-B14F-4D97-AF65-F5344CB8AC3E}">
        <p14:creationId xmlns:p14="http://schemas.microsoft.com/office/powerpoint/2010/main" val="192537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9D31-6888-ACE7-4140-08F97A40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5" name="Content Placeholder 4" descr="A picture containing text, bunch, several&#10;&#10;Description automatically generated">
            <a:extLst>
              <a:ext uri="{FF2B5EF4-FFF2-40B4-BE49-F238E27FC236}">
                <a16:creationId xmlns:a16="http://schemas.microsoft.com/office/drawing/2014/main" id="{34DA4AF2-8FCC-2787-1880-A9B4EC90A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44" y="438792"/>
            <a:ext cx="6864096" cy="5980416"/>
          </a:xfrm>
        </p:spPr>
      </p:pic>
    </p:spTree>
    <p:extLst>
      <p:ext uri="{BB962C8B-B14F-4D97-AF65-F5344CB8AC3E}">
        <p14:creationId xmlns:p14="http://schemas.microsoft.com/office/powerpoint/2010/main" val="252248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8AE1AE-C97A-270B-9E0E-B1E35146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214" y="484632"/>
            <a:ext cx="2664820" cy="5916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816D5-0EC7-37F0-4F90-7551F1C8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585B06-093C-DB32-B854-3283E2EF6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48232" y="456761"/>
            <a:ext cx="2721106" cy="60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4DBC-C8FA-C83A-E2C0-B8F14731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7284B-0BCC-B9B5-894D-2311D027F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752" y="1141476"/>
            <a:ext cx="10166772" cy="45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61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2.6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2|2.8|2.6|2.6|2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2.2|2.8|3|2.4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Vrsta les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rsta les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sta les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Vrsta lesa</Template>
  <TotalTime>166</TotalTime>
  <Words>122</Words>
  <Application>Microsoft Macintosh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Rockwell</vt:lpstr>
      <vt:lpstr>Rockwell Condensed</vt:lpstr>
      <vt:lpstr>Rockwell Extra Bold</vt:lpstr>
      <vt:lpstr>Wingdings</vt:lpstr>
      <vt:lpstr>Vrsta lesa</vt:lpstr>
      <vt:lpstr>14. APRIL </vt:lpstr>
      <vt:lpstr> </vt:lpstr>
      <vt:lpstr>KDO JE BILA MAJDA?</vt:lpstr>
      <vt:lpstr>KAKŠNA JE BILA MAJDA?</vt:lpstr>
      <vt:lpstr>NA KAJ POMISLIM, KO POMISLIM NA MAJDO?</vt:lpstr>
      <vt:lpstr>PowerPoint Presentation</vt:lpstr>
      <vt:lpstr>PowerPoint Presentation</vt:lpstr>
      <vt:lpstr>PowerPoint Presentation</vt:lpstr>
      <vt:lpstr>PowerPoint Presentation</vt:lpstr>
      <vt:lpstr>Vse najboljše, Majda!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 APRIL</dc:title>
  <dc:creator>Učitelj</dc:creator>
  <cp:lastModifiedBy>Mateja Urbančič Jelovšek</cp:lastModifiedBy>
  <cp:revision>23</cp:revision>
  <cp:lastPrinted>2022-04-14T07:25:16Z</cp:lastPrinted>
  <dcterms:created xsi:type="dcterms:W3CDTF">2021-03-19T17:59:59Z</dcterms:created>
  <dcterms:modified xsi:type="dcterms:W3CDTF">2022-04-14T07:49:42Z</dcterms:modified>
</cp:coreProperties>
</file>